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0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9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5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5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E8F9E-C3B4-FC45-8D42-0C3E5FF5F97D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E8532-42B3-DF47-960A-E66C49F0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2015/05/26/technology/rhode-island-tinder-stds/" TargetMode="External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86" y="1686565"/>
            <a:ext cx="7624822" cy="3865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9655" y="5902286"/>
            <a:ext cx="5964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References:</a:t>
            </a:r>
          </a:p>
          <a:p>
            <a:pPr algn="r"/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Funk, et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al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.,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"The spread of awareness and its impact on epidemic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outbreaks”, PNAS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 106.16 (2009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algn="r"/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Woolley, et al., “Limited information activates resonant epidemic control”, submitted in 2015</a:t>
            </a:r>
          </a:p>
          <a:p>
            <a:pPr algn="r"/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http://money.cnn.com/2015/05/26/technology/rhode-island-tinder-stds/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1577" y="382609"/>
            <a:ext cx="75328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«Social discovery» &amp; infectious diseases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Divergences in spread of disease and information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7" y="3258941"/>
            <a:ext cx="2981193" cy="2981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91" y="706466"/>
            <a:ext cx="2231547" cy="2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34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Helvetica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ZtmjUdmzHP@student.ethz.ch</dc:creator>
  <cp:lastModifiedBy>ZtmjUdmzHP@student.ethz.ch</cp:lastModifiedBy>
  <cp:revision>8</cp:revision>
  <cp:lastPrinted>2015-10-18T12:24:46Z</cp:lastPrinted>
  <dcterms:created xsi:type="dcterms:W3CDTF">2015-10-18T11:39:38Z</dcterms:created>
  <dcterms:modified xsi:type="dcterms:W3CDTF">2015-10-18T12:25:52Z</dcterms:modified>
</cp:coreProperties>
</file>